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-182" y="7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: } </a:t>
            </a:r>
            <a:r>
              <a:rPr lang="en-US" sz="2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421</Words>
  <Application>Microsoft Office PowerPoint</Application>
  <PresentationFormat>Personalizar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ExtraBold</vt:lpstr>
      <vt:lpstr>Calibri</vt:lpstr>
      <vt:lpstr>Open Sans</vt:lpstr>
      <vt:lpstr>Montserrat Light Bold</vt:lpstr>
      <vt:lpstr>Open Sauce Bold</vt:lpstr>
      <vt:lpstr>Codec Pro Bold</vt:lpstr>
      <vt:lpstr>Open Sauce</vt:lpstr>
      <vt:lpstr>Arial</vt:lpstr>
      <vt:lpstr>Codec Pro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8</cp:revision>
  <dcterms:created xsi:type="dcterms:W3CDTF">2006-08-16T00:00:00Z</dcterms:created>
  <dcterms:modified xsi:type="dcterms:W3CDTF">2025-01-08T16:14:38Z</dcterms:modified>
  <dc:identifier>DAGW2qe6I-o</dc:identifier>
</cp:coreProperties>
</file>